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61" r:id="rId3"/>
    <p:sldId id="260" r:id="rId4"/>
    <p:sldId id="257" r:id="rId5"/>
    <p:sldId id="263" r:id="rId6"/>
    <p:sldId id="258" r:id="rId7"/>
    <p:sldId id="259" r:id="rId8"/>
    <p:sldId id="267" r:id="rId9"/>
    <p:sldId id="264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81" autoAdjust="0"/>
    <p:restoredTop sz="94660"/>
  </p:normalViewPr>
  <p:slideViewPr>
    <p:cSldViewPr>
      <p:cViewPr varScale="1">
        <p:scale>
          <a:sx n="74" d="100"/>
          <a:sy n="74" d="100"/>
        </p:scale>
        <p:origin x="-10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04A1670-65C8-4C68-8387-56F44452FAA5}" type="datetimeFigureOut">
              <a:rPr lang="en-US"/>
              <a:pPr>
                <a:defRPr/>
              </a:pPr>
              <a:t>11/14/2011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2814CAD-B730-4635-9CED-6C0F3F22D1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0F5AFBA-6CD9-40AC-A1FC-8618A0B48868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D3AE8CD-B88C-4ED2-A5F2-32F5F7E5A3CE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0FA2763-19F6-4C46-9AF3-4E09E62A2744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6442FD7-3E86-43DD-8B7A-9A429C325F76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765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B527293-AEBE-47FC-8D54-3DB380D10ABC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969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5E392A7-EF02-420E-8FD1-E8D93A6968A2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894539E-C019-460F-8DE8-99EC38F48E9D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6F411F2-A2D6-4542-B9D9-31CEB99A6E11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584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C7E9B44-DE07-417D-BE59-01D51D1804BE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EFE1B9-46B2-40C2-83FC-DFC6A7F78E0E}" type="datetimeFigureOut">
              <a:rPr lang="en-US"/>
              <a:pPr>
                <a:defRPr/>
              </a:pPr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20ED6B-0993-4465-AA9A-FFB9871B5D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9FABF5-1D08-40DD-8A9A-CD3AAB9C37FA}" type="datetimeFigureOut">
              <a:rPr lang="en-US"/>
              <a:pPr>
                <a:defRPr/>
              </a:pPr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AF1800-64D4-4C73-B19A-BF6AE61E96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551F70-DA9C-4952-8353-E8F62F7C4E31}" type="datetimeFigureOut">
              <a:rPr lang="en-US"/>
              <a:pPr>
                <a:defRPr/>
              </a:pPr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25BA1E-488E-4E89-A81B-CB9B78D86E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7F9D9F-369A-48D5-99F3-D5F4A42372AE}" type="datetimeFigureOut">
              <a:rPr lang="en-US"/>
              <a:pPr>
                <a:defRPr/>
              </a:pPr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27BE0-F7F9-45FB-91A1-B4B682E703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C198A-59A7-4ED4-A69E-5099E0AD985C}" type="datetimeFigureOut">
              <a:rPr lang="en-US"/>
              <a:pPr>
                <a:defRPr/>
              </a:pPr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B82EE3-75AE-44F5-A505-848E17A377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20C4A-664B-41EF-941A-44189B980770}" type="datetimeFigureOut">
              <a:rPr lang="en-US"/>
              <a:pPr>
                <a:defRPr/>
              </a:pPr>
              <a:t>11/14/2011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D73119-905F-4A14-A85A-6B4BA79EBB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5B66F9-A30D-45D8-957C-4EF2CCE9B783}" type="datetimeFigureOut">
              <a:rPr lang="en-US"/>
              <a:pPr>
                <a:defRPr/>
              </a:pPr>
              <a:t>11/14/2011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E57607-0E83-491C-BC75-22767DEA0F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6818E9-9953-4001-81DB-DF755A7E70BC}" type="datetimeFigureOut">
              <a:rPr lang="en-US"/>
              <a:pPr>
                <a:defRPr/>
              </a:pPr>
              <a:t>11/14/2011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5E1041-3E59-4E02-9F89-FC62CF23B2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776772-1236-4249-BD5C-2077BEABC8A3}" type="datetimeFigureOut">
              <a:rPr lang="en-US"/>
              <a:pPr>
                <a:defRPr/>
              </a:pPr>
              <a:t>11/14/2011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01BD90-436A-463A-8B25-3B93972F1F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476E5C-832C-41BC-AFCB-E01956F6F282}" type="datetimeFigureOut">
              <a:rPr lang="en-US"/>
              <a:pPr>
                <a:defRPr/>
              </a:pPr>
              <a:t>11/14/2011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65F17-A64A-46D2-AE1C-42F767DB4C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5FD6D6-3F21-4698-BE0C-E296C82823A6}" type="datetimeFigureOut">
              <a:rPr lang="en-US"/>
              <a:pPr>
                <a:defRPr/>
              </a:pPr>
              <a:t>11/14/2011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11C439-D314-47E3-8E6C-E5F8A75017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6A6E486-4A4C-43CF-8EF7-480145CE557A}" type="datetimeFigureOut">
              <a:rPr lang="en-US"/>
              <a:pPr>
                <a:defRPr/>
              </a:pPr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CC61B33-A681-4FA8-BAE0-47A0DA2AA0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685800" y="533400"/>
            <a:ext cx="7772400" cy="1470025"/>
          </a:xfrm>
        </p:spPr>
        <p:txBody>
          <a:bodyPr/>
          <a:lstStyle/>
          <a:p>
            <a:r>
              <a:rPr lang="en-US" sz="5400" smtClean="0">
                <a:solidFill>
                  <a:schemeClr val="bg1"/>
                </a:solidFill>
                <a:latin typeface="Lucida Handwriting" pitchFamily="66" charset="0"/>
              </a:rPr>
              <a:t>Oú Sont les Neiges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16387" name="Picture 2" descr="http://www.cherrytreewv.com/mccormack/VirginiaTaylorPorchSwi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152400"/>
            <a:ext cx="4343400" cy="659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981200"/>
            <a:ext cx="7772400" cy="147002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5400" dirty="0" smtClean="0">
                <a:solidFill>
                  <a:schemeClr val="bg1">
                    <a:lumMod val="65000"/>
                  </a:schemeClr>
                </a:solidFill>
                <a:latin typeface="Lucida Handwriting" pitchFamily="66" charset="0"/>
              </a:rPr>
              <a:t>Oú Sont les </a:t>
            </a:r>
            <a:r>
              <a:rPr lang="en-US" sz="5400" dirty="0" err="1" smtClean="0">
                <a:solidFill>
                  <a:schemeClr val="bg1">
                    <a:lumMod val="65000"/>
                  </a:schemeClr>
                </a:solidFill>
                <a:latin typeface="Lucida Handwriting" pitchFamily="66" charset="0"/>
              </a:rPr>
              <a:t>Neiges</a:t>
            </a:r>
            <a:endParaRPr lang="en-US" sz="5400" dirty="0">
              <a:solidFill>
                <a:schemeClr val="bg1">
                  <a:lumMod val="65000"/>
                </a:schemeClr>
              </a:solidFill>
              <a:latin typeface="Lucida Handwriting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1752600"/>
            <a:ext cx="6400800" cy="17526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3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endParaRPr lang="en-US" smtClean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/>
          </a:p>
        </p:txBody>
      </p:sp>
      <p:pic>
        <p:nvPicPr>
          <p:cNvPr id="22532" name="Picture 2" descr="http://www.bloomsnroses.com/images/site_images/product_1673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304800"/>
            <a:ext cx="59436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2662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26627" name="Picture 4" descr="http://upload.wikimedia.org/wikipedia/commons/4/42/NYA_typing_clas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52400"/>
            <a:ext cx="7010400" cy="660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28676" name="Picture 2" descr="http://www.dreamstime.com/winter-scene---snowfall-in-the-park-thumb796218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0025" y="0"/>
            <a:ext cx="58721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0" y="685800"/>
            <a:ext cx="8839200" cy="297497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5200" dirty="0" smtClean="0">
                <a:solidFill>
                  <a:schemeClr val="bg1">
                    <a:lumMod val="85000"/>
                  </a:schemeClr>
                </a:solidFill>
                <a:latin typeface="Lucida Handwriting" pitchFamily="66" charset="0"/>
              </a:rPr>
              <a:t>The</a:t>
            </a:r>
            <a:r>
              <a:rPr lang="en-US" sz="4800" dirty="0" smtClean="0">
                <a:solidFill>
                  <a:schemeClr val="bg1">
                    <a:lumMod val="85000"/>
                  </a:schemeClr>
                </a:solidFill>
                <a:latin typeface="Lucida Handwriting" pitchFamily="66" charset="0"/>
              </a:rPr>
              <a:t> Crust of </a:t>
            </a:r>
            <a:br>
              <a:rPr lang="en-US" sz="4800" dirty="0" smtClean="0">
                <a:solidFill>
                  <a:schemeClr val="bg1">
                    <a:lumMod val="85000"/>
                  </a:schemeClr>
                </a:solidFill>
                <a:latin typeface="Lucida Handwriting" pitchFamily="66" charset="0"/>
              </a:rPr>
            </a:br>
            <a:r>
              <a:rPr lang="en-US" sz="4800" dirty="0" smtClean="0">
                <a:solidFill>
                  <a:schemeClr val="bg1">
                    <a:lumMod val="85000"/>
                  </a:schemeClr>
                </a:solidFill>
                <a:latin typeface="Lucida Handwriting" pitchFamily="66" charset="0"/>
              </a:rPr>
              <a:t>Humility</a:t>
            </a:r>
            <a:br>
              <a:rPr lang="en-US" sz="4800" dirty="0" smtClean="0">
                <a:solidFill>
                  <a:schemeClr val="bg1">
                    <a:lumMod val="85000"/>
                  </a:schemeClr>
                </a:solidFill>
                <a:latin typeface="Lucida Handwriting" pitchFamily="66" charset="0"/>
              </a:rPr>
            </a:br>
            <a:endParaRPr lang="en-US" sz="4800" dirty="0">
              <a:solidFill>
                <a:schemeClr val="bg1">
                  <a:lumMod val="85000"/>
                </a:schemeClr>
              </a:solidFill>
              <a:latin typeface="Lucida Handwriting" pitchFamily="66" charset="0"/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32772" name="Picture 2" descr="http://www.boysoloist.com/artistimages/1145RK%20193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5475" y="533400"/>
            <a:ext cx="76708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endParaRPr lang="en-US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/>
          </a:p>
        </p:txBody>
      </p:sp>
      <p:pic>
        <p:nvPicPr>
          <p:cNvPr id="34819" name="Picture 2" descr="http://upload.wikimedia.org/wikipedia/commons/c/c7/Blue_rose-artificially_coloure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0"/>
            <a:ext cx="6096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123</TotalTime>
  <Words>20</Words>
  <Application>Microsoft Office PowerPoint</Application>
  <PresentationFormat>On-screen Show (4:3)</PresentationFormat>
  <Paragraphs>12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Oú Sont les Neiges</vt:lpstr>
      <vt:lpstr>Slide 2</vt:lpstr>
      <vt:lpstr>Oú Sont les Neiges</vt:lpstr>
      <vt:lpstr>Slide 4</vt:lpstr>
      <vt:lpstr>Slide 5</vt:lpstr>
      <vt:lpstr>Slide 6</vt:lpstr>
      <vt:lpstr>The Crust of  Humility </vt:lpstr>
      <vt:lpstr>Slide 8</vt:lpstr>
      <vt:lpstr>Slide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Oú Sont les Neiges</dc:title>
  <dc:creator>Janie</dc:creator>
  <cp:lastModifiedBy>hydecs</cp:lastModifiedBy>
  <cp:revision>11</cp:revision>
  <dcterms:created xsi:type="dcterms:W3CDTF">2009-03-26T02:26:39Z</dcterms:created>
  <dcterms:modified xsi:type="dcterms:W3CDTF">2011-11-14T15:48:14Z</dcterms:modified>
</cp:coreProperties>
</file>